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sldIdLst>
    <p:sldId id="256" r:id="rId2"/>
    <p:sldId id="257" r:id="rId3"/>
    <p:sldId id="258" r:id="rId4"/>
    <p:sldId id="262" r:id="rId5"/>
    <p:sldId id="259" r:id="rId6"/>
    <p:sldId id="263" r:id="rId7"/>
    <p:sldId id="264" r:id="rId8"/>
    <p:sldId id="260" r:id="rId9"/>
    <p:sldId id="261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5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13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3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77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23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2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0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0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3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59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6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octobre 16, 2014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18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 smtClean="0"/>
              <a:t>Cliquez</a:t>
            </a:r>
            <a:r>
              <a:rPr lang="en-US" dirty="0" smtClean="0"/>
              <a:t> et </a:t>
            </a:r>
            <a:r>
              <a:rPr lang="en-US" dirty="0" err="1" smtClean="0"/>
              <a:t>modifiez</a:t>
            </a:r>
            <a:r>
              <a:rPr lang="en-US" dirty="0" smtClean="0"/>
              <a:t> le </a:t>
            </a:r>
            <a:r>
              <a:rPr lang="en-US" dirty="0" err="1" smtClean="0"/>
              <a:t>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octobre 16, 2014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2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8322" y="3886200"/>
            <a:ext cx="7194078" cy="1752600"/>
          </a:xfrm>
        </p:spPr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acceui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6" y="969472"/>
            <a:ext cx="3098344" cy="3977583"/>
          </a:xfrm>
          <a:prstGeom prst="rect">
            <a:avLst/>
          </a:prstGeom>
        </p:spPr>
      </p:pic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6" name="Image 5" descr="1024px-Mairie_De_Paris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070" y="5278748"/>
            <a:ext cx="3178390" cy="360052"/>
          </a:xfrm>
          <a:prstGeom prst="rect">
            <a:avLst/>
          </a:prstGeom>
        </p:spPr>
      </p:pic>
      <p:pic>
        <p:nvPicPr>
          <p:cNvPr id="7" name="Image 6" descr="google-play-store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925" y="121315"/>
            <a:ext cx="1523764" cy="559315"/>
          </a:xfrm>
          <a:prstGeom prst="rect">
            <a:avLst/>
          </a:prstGeom>
        </p:spPr>
      </p:pic>
      <p:pic>
        <p:nvPicPr>
          <p:cNvPr id="8" name="Image 7" descr="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33" y="5897134"/>
            <a:ext cx="2192802" cy="72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2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É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QUIPE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pic>
        <p:nvPicPr>
          <p:cNvPr id="4" name="Espace réservé du contenu 3" descr="carrie_v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099" r="-59099"/>
          <a:stretch>
            <a:fillRect/>
          </a:stretch>
        </p:blipFill>
        <p:spPr>
          <a:xfrm>
            <a:off x="6160984" y="1405987"/>
            <a:ext cx="3491590" cy="1920239"/>
          </a:xfrm>
        </p:spPr>
      </p:pic>
      <p:pic>
        <p:nvPicPr>
          <p:cNvPr id="5" name="Image 4" descr="liban_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3" y="1390294"/>
            <a:ext cx="1596180" cy="1915416"/>
          </a:xfrm>
          <a:prstGeom prst="rect">
            <a:avLst/>
          </a:prstGeom>
        </p:spPr>
      </p:pic>
      <p:pic>
        <p:nvPicPr>
          <p:cNvPr id="6" name="Image 5" descr="pire_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914" y="1385471"/>
            <a:ext cx="1600199" cy="192023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44973" y="3506915"/>
            <a:ext cx="81640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Chlo</a:t>
            </a: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é Liban  -  Développeur   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Camille Pire -  Développeur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Valentin CARRIERE -  Lead Développeur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760580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LA SUITE 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Publication sur le </a:t>
            </a:r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playStore</a:t>
            </a:r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Impl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é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mentation d’une base de donn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ée distante évolutive</a:t>
            </a: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Système d’ajout de point de vente</a:t>
            </a: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Portage sur d’autres plateformes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12707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caoutchou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1534" y="1021860"/>
            <a:ext cx="8391331" cy="4525963"/>
          </a:xfrm>
        </p:spPr>
      </p:pic>
    </p:spTree>
    <p:extLst>
      <p:ext uri="{BB962C8B-B14F-4D97-AF65-F5344CB8AC3E}">
        <p14:creationId xmlns:p14="http://schemas.microsoft.com/office/powerpoint/2010/main" val="26961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Concept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8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Afficher les points de ventes des distributeurs de pr</a:t>
            </a:r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é</a:t>
            </a:r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servatifs</a:t>
            </a:r>
          </a:p>
          <a:p>
            <a:endParaRPr lang="fr-FR" sz="28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Centrer la recherche sur la position de l’utilisateur</a:t>
            </a:r>
          </a:p>
          <a:p>
            <a:endParaRPr lang="fr-FR" sz="28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Afficher les itin</a:t>
            </a:r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éraires jusqu’au point de vente</a:t>
            </a:r>
          </a:p>
          <a:p>
            <a:endParaRPr lang="fr-FR" sz="28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sz="2800" dirty="0" smtClean="0">
                <a:solidFill>
                  <a:srgbClr val="E650F1"/>
                </a:solidFill>
                <a:latin typeface="Bebas Neue"/>
                <a:cs typeface="Bebas Neue"/>
              </a:rPr>
              <a:t>Accessible hors connexion</a:t>
            </a:r>
            <a:endParaRPr lang="fr-FR" sz="28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429222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 descr="screen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664" r="-127664"/>
          <a:stretch>
            <a:fillRect/>
          </a:stretch>
        </p:blipFill>
        <p:spPr>
          <a:xfrm>
            <a:off x="2575119" y="708230"/>
            <a:ext cx="9191638" cy="5055046"/>
          </a:xfrm>
        </p:spPr>
      </p:pic>
      <p:sp>
        <p:nvSpPr>
          <p:cNvPr id="5" name="ZoneTexte 4"/>
          <p:cNvSpPr txBox="1"/>
          <p:nvPr/>
        </p:nvSpPr>
        <p:spPr>
          <a:xfrm>
            <a:off x="374208" y="1417638"/>
            <a:ext cx="543168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3200" dirty="0" err="1" smtClean="0">
                <a:solidFill>
                  <a:srgbClr val="E650F1"/>
                </a:solidFill>
                <a:latin typeface="Bebas Neue"/>
                <a:cs typeface="Bebas Neue"/>
              </a:rPr>
              <a:t>Splashscreen</a:t>
            </a: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Installation de l’application</a:t>
            </a: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Mise a jour 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617931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Affichage des points de ventes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Afficher les marqueurs selon la position sur la carte</a:t>
            </a: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Distributeurs     						Pharmacies </a:t>
            </a: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Informations essentielles d’acc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ès</a:t>
            </a: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Itinéraire depuis la localisation de l’utilisateur </a:t>
            </a: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0" indent="0">
              <a:buNone/>
            </a:pP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pic>
        <p:nvPicPr>
          <p:cNvPr id="6" name="Image 5" descr="ic_distri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068" y="2548194"/>
            <a:ext cx="877824" cy="877824"/>
          </a:xfrm>
          <a:prstGeom prst="rect">
            <a:avLst/>
          </a:prstGeom>
        </p:spPr>
      </p:pic>
      <p:pic>
        <p:nvPicPr>
          <p:cNvPr id="7" name="Image 6" descr="ic_phar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061" y="2548194"/>
            <a:ext cx="877824" cy="87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2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 descr="screen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664" r="-127664"/>
          <a:stretch>
            <a:fillRect/>
          </a:stretch>
        </p:blipFill>
        <p:spPr>
          <a:xfrm>
            <a:off x="-2161537" y="722684"/>
            <a:ext cx="10153358" cy="5583956"/>
          </a:xfrm>
        </p:spPr>
      </p:pic>
      <p:pic>
        <p:nvPicPr>
          <p:cNvPr id="5" name="Image 4" descr="SCREEN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278" y="722683"/>
            <a:ext cx="2857623" cy="55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0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pic>
        <p:nvPicPr>
          <p:cNvPr id="4" name="Espace réservé du contenu 3" descr="screen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664" r="-127664"/>
          <a:stretch>
            <a:fillRect/>
          </a:stretch>
        </p:blipFill>
        <p:spPr>
          <a:xfrm>
            <a:off x="2113009" y="274638"/>
            <a:ext cx="10639883" cy="5851526"/>
          </a:xfrm>
        </p:spPr>
      </p:pic>
      <p:sp>
        <p:nvSpPr>
          <p:cNvPr id="5" name="ZoneTexte 4"/>
          <p:cNvSpPr txBox="1"/>
          <p:nvPr/>
        </p:nvSpPr>
        <p:spPr>
          <a:xfrm>
            <a:off x="457200" y="757305"/>
            <a:ext cx="604468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rgbClr val="E650F1"/>
                </a:solidFill>
                <a:latin typeface="Bebas Neue"/>
                <a:cs typeface="Bebas Neue"/>
              </a:rPr>
              <a:t>EnSEMBLE</a:t>
            </a:r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 DES DISTRIBUTEURS PARISIENS</a:t>
            </a: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457200" indent="-457200">
              <a:buFont typeface="Arial"/>
              <a:buChar char="•"/>
            </a:pPr>
            <a:endParaRPr lang="fr-FR" sz="3200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pic>
        <p:nvPicPr>
          <p:cNvPr id="6" name="Image 5" descr="screen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36" y="2427112"/>
            <a:ext cx="2267405" cy="443088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7200" y="2877768"/>
            <a:ext cx="337911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E650F1"/>
                </a:solidFill>
                <a:latin typeface="Bebas Neue"/>
                <a:cs typeface="Bebas Neue"/>
              </a:rPr>
              <a:t>SYSTEME DE FILTRE</a:t>
            </a:r>
            <a:endParaRPr lang="fr-FR" sz="3200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55538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APIs &amp; Data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Google </a:t>
            </a:r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Maps</a:t>
            </a:r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pPr marL="0" indent="0">
              <a:buNone/>
            </a:pP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Data.gouv.fr</a:t>
            </a:r>
            <a:r>
              <a:rPr lang="fr-FR" dirty="0">
                <a:solidFill>
                  <a:srgbClr val="E650F1"/>
                </a:solidFill>
                <a:latin typeface="Bebas Neue"/>
                <a:cs typeface="Bebas Neue"/>
              </a:rPr>
              <a:t>	</a:t>
            </a:r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</a:endParaRPr>
          </a:p>
          <a:p>
            <a:endParaRPr lang="fr-FR" dirty="0" smtClean="0">
              <a:solidFill>
                <a:srgbClr val="E650F1"/>
              </a:solidFill>
            </a:endParaRPr>
          </a:p>
          <a:p>
            <a:endParaRPr lang="fr-FR" dirty="0">
              <a:solidFill>
                <a:srgbClr val="E650F1"/>
              </a:solidFill>
            </a:endParaRPr>
          </a:p>
          <a:p>
            <a:endParaRPr lang="fr-FR" dirty="0" smtClean="0">
              <a:solidFill>
                <a:srgbClr val="E650F1"/>
              </a:solidFill>
            </a:endParaRPr>
          </a:p>
          <a:p>
            <a:endParaRPr lang="fr-FR" dirty="0">
              <a:solidFill>
                <a:srgbClr val="E650F1"/>
              </a:solidFill>
            </a:endParaRPr>
          </a:p>
          <a:p>
            <a:endParaRPr lang="fr-FR" dirty="0">
              <a:solidFill>
                <a:srgbClr val="E650F1"/>
              </a:solidFill>
            </a:endParaRPr>
          </a:p>
        </p:txBody>
      </p:sp>
      <p:pic>
        <p:nvPicPr>
          <p:cNvPr id="5" name="Image 4" descr="unnam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90" y="1803095"/>
            <a:ext cx="1316537" cy="1316537"/>
          </a:xfrm>
          <a:prstGeom prst="rect">
            <a:avLst/>
          </a:prstGeom>
        </p:spPr>
      </p:pic>
      <p:pic>
        <p:nvPicPr>
          <p:cNvPr id="6" name="Image 5" descr="datagou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690" y="3891083"/>
            <a:ext cx="2959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2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UTILISATION DES DONN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É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ES</a:t>
            </a:r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Parsing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 du JSON</a:t>
            </a: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err="1" smtClean="0">
                <a:solidFill>
                  <a:srgbClr val="E650F1"/>
                </a:solidFill>
                <a:latin typeface="Bebas Neue"/>
                <a:cs typeface="Bebas Neue"/>
              </a:rPr>
              <a:t>formattage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 des donn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ées</a:t>
            </a:r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Cr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é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ation des objets mod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èles</a:t>
            </a:r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Impl</a:t>
            </a:r>
            <a:r>
              <a:rPr lang="fr-FR" dirty="0" smtClean="0">
                <a:solidFill>
                  <a:srgbClr val="E650F1"/>
                </a:solidFill>
                <a:latin typeface="Bebas Neue"/>
                <a:cs typeface="Bebas Neue"/>
              </a:rPr>
              <a:t>émentation d’une base de données locale</a:t>
            </a:r>
          </a:p>
          <a:p>
            <a:endParaRPr lang="fr-FR" dirty="0" smtClean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  <a:p>
            <a:endParaRPr lang="fr-FR" dirty="0">
              <a:solidFill>
                <a:srgbClr val="E650F1"/>
              </a:solidFill>
              <a:latin typeface="Bebas Neue"/>
              <a:cs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21958579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</TotalTime>
  <Words>119</Words>
  <Application>Microsoft Macintosh PowerPoint</Application>
  <PresentationFormat>Présentation à l'écran (4:3)</PresentationFormat>
  <Paragraphs>71</Paragraphs>
  <Slides>11</Slides>
  <Notes>0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 </vt:lpstr>
      <vt:lpstr> </vt:lpstr>
      <vt:lpstr>Concept</vt:lpstr>
      <vt:lpstr> </vt:lpstr>
      <vt:lpstr>Affichage des points de ventes</vt:lpstr>
      <vt:lpstr> </vt:lpstr>
      <vt:lpstr> </vt:lpstr>
      <vt:lpstr>APIs &amp; Data</vt:lpstr>
      <vt:lpstr>UTILISATION DES DONNÉES</vt:lpstr>
      <vt:lpstr>ÉQUIPE</vt:lpstr>
      <vt:lpstr>LA SUITE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Valentin Carriere</dc:creator>
  <cp:lastModifiedBy>Valentin Carriere</cp:lastModifiedBy>
  <cp:revision>9</cp:revision>
  <dcterms:created xsi:type="dcterms:W3CDTF">2014-10-16T14:00:01Z</dcterms:created>
  <dcterms:modified xsi:type="dcterms:W3CDTF">2014-10-16T15:01:04Z</dcterms:modified>
</cp:coreProperties>
</file>